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710363" cy="98425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Numatytoji sekcija" id="{E5E87A1B-38D3-4827-AF0B-D5263E12B8C0}">
          <p14:sldIdLst>
            <p14:sldId id="258"/>
            <p14:sldId id="256"/>
          </p14:sldIdLst>
        </p14:section>
        <p14:section name="Rašybos ir gramatikos tikrinimas" id="{1173BBBC-4D8C-4297-BF89-D70CD191D117}">
          <p14:sldIdLst>
            <p14:sldId id="257"/>
            <p14:sldId id="259"/>
          </p14:sldIdLst>
        </p14:section>
        <p14:section name="Figūrų įterpimas" id="{C4A5FCBC-298D-4984-81D9-9BE24D4FF25B}">
          <p14:sldIdLst>
            <p14:sldId id="260"/>
            <p14:sldId id="261"/>
            <p14:sldId id="262"/>
            <p14:sldId id="265"/>
            <p14:sldId id="263"/>
            <p14:sldId id="264"/>
            <p14:sldId id="266"/>
            <p14:sldId id="267"/>
            <p14:sldId id="269"/>
            <p14:sldId id="268"/>
            <p14:sldId id="270"/>
          </p14:sldIdLst>
        </p14:section>
        <p14:section name="Komentarų įterpimas" id="{0A5ED41E-4267-4F6C-938C-657C967C31E0}">
          <p14:sldIdLst>
            <p14:sldId id="271"/>
            <p14:sldId id="272"/>
            <p14:sldId id="273"/>
            <p14:sldId id="274"/>
          </p14:sldIdLst>
        </p14:section>
        <p14:section name="Turinio kūrimas" id="{0AD61F75-7B6C-4400-8270-AFB6234DDD98}">
          <p14:sldIdLst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00986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64071-929F-40A2-85EE-CDA3A1091263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1037" y="4675188"/>
            <a:ext cx="536829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00986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F2D2-A8C5-4FB6-9C7B-1540B98B4F6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2945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5945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66534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459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56973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6314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77498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4244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5533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835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9487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608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DB99-66EC-4EF2-83C4-5542C1C565C8}" type="datetimeFigureOut">
              <a:rPr lang="lt-LT" smtClean="0"/>
              <a:pPr/>
              <a:t>2013.12.11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710AA-694E-40DE-A774-AB278D38B017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31965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86728" cy="1857387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“IKT mokyklos </a:t>
            </a:r>
            <a:b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bibliotekininko darbe.  </a:t>
            </a:r>
            <a:b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Sudėtingesnis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teksto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tvarkymas.”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Bibliotekininkė Laura </a:t>
            </a:r>
            <a:r>
              <a:rPr lang="lt-LT" dirty="0" err="1" smtClean="0"/>
              <a:t>Grodeckienė</a:t>
            </a:r>
            <a:endParaRPr lang="lt-LT" dirty="0" smtClean="0"/>
          </a:p>
          <a:p>
            <a:r>
              <a:rPr lang="en-GB" dirty="0" smtClean="0"/>
              <a:t>2013</a:t>
            </a:r>
            <a:endParaRPr lang="lt-LT" dirty="0"/>
          </a:p>
        </p:txBody>
      </p:sp>
    </p:spTree>
    <p:extLst>
      <p:ext uri="{BB962C8B-B14F-4D97-AF65-F5344CB8AC3E}">
        <p14:creationId xmlns="" xmlns:p14="http://schemas.microsoft.com/office/powerpoint/2010/main" val="18046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31639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Antraštės įterpimas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74" y="880357"/>
            <a:ext cx="4041130" cy="56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0080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Meniu juostoje </a:t>
            </a:r>
            <a:r>
              <a:rPr lang="lt-LT" b="1" dirty="0" smtClean="0"/>
              <a:t>Įterpimas               </a:t>
            </a:r>
            <a:r>
              <a:rPr lang="lt-LT" b="1" dirty="0" err="1" smtClean="0"/>
              <a:t>An</a:t>
            </a:r>
            <a:r>
              <a:rPr lang="en-GB" b="1" dirty="0" smtClean="0"/>
              <a:t>t</a:t>
            </a:r>
            <a:r>
              <a:rPr lang="lt-LT" b="1" dirty="0" err="1" smtClean="0"/>
              <a:t>raštė</a:t>
            </a:r>
            <a:endParaRPr lang="lt-LT" b="1" dirty="0" smtClean="0"/>
          </a:p>
          <a:p>
            <a:endParaRPr lang="lt-LT" b="1" dirty="0"/>
          </a:p>
          <a:p>
            <a:r>
              <a:rPr lang="lt-LT" dirty="0" smtClean="0"/>
              <a:t>Antraštė įkeliama į puslapio viršų.</a:t>
            </a:r>
            <a:endParaRPr lang="lt-LT" dirty="0"/>
          </a:p>
          <a:p>
            <a:endParaRPr lang="lt-LT" dirty="0"/>
          </a:p>
        </p:txBody>
      </p:sp>
      <p:cxnSp>
        <p:nvCxnSpPr>
          <p:cNvPr id="6" name="Tiesioji rodyklės jungtis 5"/>
          <p:cNvCxnSpPr/>
          <p:nvPr/>
        </p:nvCxnSpPr>
        <p:spPr>
          <a:xfrm>
            <a:off x="2627784" y="1916832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 flipV="1">
            <a:off x="4139952" y="1268760"/>
            <a:ext cx="792088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366912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Iš pateiktų antraštės šablonų galima išsirinkti norimą. Antraštė automatiškai įkeliama visuose dokumento puslapiuose.</a:t>
            </a:r>
            <a:endParaRPr lang="lt-LT" dirty="0"/>
          </a:p>
        </p:txBody>
      </p:sp>
      <p:cxnSp>
        <p:nvCxnSpPr>
          <p:cNvPr id="13" name="Tiesioji rodyklės jungtis 12"/>
          <p:cNvCxnSpPr/>
          <p:nvPr/>
        </p:nvCxnSpPr>
        <p:spPr>
          <a:xfrm flipV="1">
            <a:off x="3995936" y="3669124"/>
            <a:ext cx="792088" cy="4799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tačiakampis 13"/>
          <p:cNvSpPr/>
          <p:nvPr/>
        </p:nvSpPr>
        <p:spPr>
          <a:xfrm>
            <a:off x="4958410" y="873020"/>
            <a:ext cx="4320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6752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Poraštės įterpimas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14" y="980728"/>
            <a:ext cx="383910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Meniu juostoje </a:t>
            </a:r>
            <a:r>
              <a:rPr lang="lt-LT" b="1" dirty="0" smtClean="0"/>
              <a:t>Įterpimas</a:t>
            </a:r>
            <a:r>
              <a:rPr lang="lt-LT" dirty="0" smtClean="0"/>
              <a:t>            </a:t>
            </a:r>
            <a:r>
              <a:rPr lang="lt-LT" b="1" dirty="0" smtClean="0"/>
              <a:t>Poraštė</a:t>
            </a:r>
          </a:p>
          <a:p>
            <a:endParaRPr lang="lt-LT" dirty="0"/>
          </a:p>
          <a:p>
            <a:r>
              <a:rPr lang="lt-LT" dirty="0" smtClean="0"/>
              <a:t>Poraštė įkeliama į puslapio apačią.</a:t>
            </a:r>
            <a:endParaRPr lang="lt-LT" dirty="0"/>
          </a:p>
        </p:txBody>
      </p:sp>
      <p:cxnSp>
        <p:nvCxnSpPr>
          <p:cNvPr id="6" name="Tiesioji rodyklės jungtis 5"/>
          <p:cNvCxnSpPr/>
          <p:nvPr/>
        </p:nvCxnSpPr>
        <p:spPr>
          <a:xfrm>
            <a:off x="2699792" y="1465678"/>
            <a:ext cx="43204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342900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Iš pateiktų </a:t>
            </a:r>
            <a:r>
              <a:rPr lang="lt-LT" dirty="0" err="1" smtClean="0"/>
              <a:t>poraštės</a:t>
            </a:r>
            <a:r>
              <a:rPr lang="lt-LT" dirty="0" smtClean="0"/>
              <a:t> </a:t>
            </a:r>
            <a:r>
              <a:rPr lang="lt-LT" dirty="0"/>
              <a:t>šablonų galima išsirinkti norimą. </a:t>
            </a:r>
            <a:r>
              <a:rPr lang="lt-LT" dirty="0" smtClean="0"/>
              <a:t>Poraštė automatiškai </a:t>
            </a:r>
            <a:r>
              <a:rPr lang="lt-LT" dirty="0"/>
              <a:t>įkeliama visuose dokumento </a:t>
            </a:r>
            <a:r>
              <a:rPr lang="lt-LT" dirty="0" smtClean="0"/>
              <a:t>puslapiuose.</a:t>
            </a:r>
            <a:endParaRPr lang="lt-LT" dirty="0"/>
          </a:p>
        </p:txBody>
      </p:sp>
      <p:cxnSp>
        <p:nvCxnSpPr>
          <p:cNvPr id="10" name="Tiesioji rodyklės jungtis 9"/>
          <p:cNvCxnSpPr/>
          <p:nvPr/>
        </p:nvCxnSpPr>
        <p:spPr>
          <a:xfrm flipV="1">
            <a:off x="4139952" y="3501009"/>
            <a:ext cx="864096" cy="5281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tačiakampis 11"/>
          <p:cNvSpPr/>
          <p:nvPr/>
        </p:nvSpPr>
        <p:spPr>
          <a:xfrm>
            <a:off x="5051514" y="980728"/>
            <a:ext cx="38458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4" name="Tiesioji rodyklės jungtis 13"/>
          <p:cNvCxnSpPr/>
          <p:nvPr/>
        </p:nvCxnSpPr>
        <p:spPr>
          <a:xfrm flipV="1">
            <a:off x="4139952" y="1268760"/>
            <a:ext cx="792088" cy="4616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75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Antraštės ir </a:t>
            </a:r>
            <a:r>
              <a:rPr lang="lt-L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poraštės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įrankių juosta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8964488" cy="1165034"/>
          </a:xfrm>
        </p:spPr>
      </p:pic>
      <p:sp>
        <p:nvSpPr>
          <p:cNvPr id="5" name="TextBox 4"/>
          <p:cNvSpPr txBox="1"/>
          <p:nvPr/>
        </p:nvSpPr>
        <p:spPr>
          <a:xfrm>
            <a:off x="1763688" y="148478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/>
              <a:t>Dokumente įterpus antraštę arba </a:t>
            </a:r>
            <a:r>
              <a:rPr lang="lt-LT" dirty="0" err="1" smtClean="0"/>
              <a:t>poraštę</a:t>
            </a:r>
            <a:r>
              <a:rPr lang="lt-LT" dirty="0" smtClean="0"/>
              <a:t> </a:t>
            </a:r>
            <a:r>
              <a:rPr lang="lt-LT" dirty="0" err="1" smtClean="0"/>
              <a:t>atsidarnda</a:t>
            </a:r>
            <a:r>
              <a:rPr lang="lt-LT" dirty="0" smtClean="0"/>
              <a:t> papildoma įrankių juosta, kurioje galima atlikti papildomus nustatymus.</a:t>
            </a:r>
            <a:endParaRPr lang="lt-LT" dirty="0"/>
          </a:p>
        </p:txBody>
      </p:sp>
      <p:cxnSp>
        <p:nvCxnSpPr>
          <p:cNvPr id="7" name="Tiesioji rodyklės jungtis 6"/>
          <p:cNvCxnSpPr/>
          <p:nvPr/>
        </p:nvCxnSpPr>
        <p:spPr>
          <a:xfrm>
            <a:off x="4644008" y="2348880"/>
            <a:ext cx="57606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74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Puslapio išnaša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711871" cy="2621374"/>
          </a:xfrm>
        </p:spPr>
      </p:pic>
      <p:sp>
        <p:nvSpPr>
          <p:cNvPr id="5" name="TextBox 4"/>
          <p:cNvSpPr txBox="1"/>
          <p:nvPr/>
        </p:nvSpPr>
        <p:spPr>
          <a:xfrm>
            <a:off x="2627784" y="13407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Meniu juostoje </a:t>
            </a:r>
            <a:r>
              <a:rPr lang="lt-LT" b="1" dirty="0" smtClean="0"/>
              <a:t>Nuorodos </a:t>
            </a:r>
            <a:r>
              <a:rPr lang="lt-LT" dirty="0" smtClean="0"/>
              <a:t>pasirinkti</a:t>
            </a:r>
            <a:r>
              <a:rPr lang="lt-LT" b="1" dirty="0" smtClean="0"/>
              <a:t> Įterpti puslapio išnašą</a:t>
            </a:r>
            <a:endParaRPr lang="lt-LT" b="1" dirty="0"/>
          </a:p>
        </p:txBody>
      </p:sp>
      <p:cxnSp>
        <p:nvCxnSpPr>
          <p:cNvPr id="7" name="Tiesioji rodyklės jungtis 6"/>
          <p:cNvCxnSpPr/>
          <p:nvPr/>
        </p:nvCxnSpPr>
        <p:spPr>
          <a:xfrm>
            <a:off x="4211960" y="1987099"/>
            <a:ext cx="72008" cy="20882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8052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b="1" dirty="0" smtClean="0">
                <a:solidFill>
                  <a:srgbClr val="FF0000"/>
                </a:solidFill>
              </a:rPr>
              <a:t>Pastaba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r>
              <a:rPr lang="lt-LT" b="1" dirty="0" smtClean="0">
                <a:solidFill>
                  <a:srgbClr val="FF0000"/>
                </a:solidFill>
              </a:rPr>
              <a:t> Prieš įterpiant puslapio išnašą žymeklis (</a:t>
            </a:r>
            <a:r>
              <a:rPr lang="lt-LT" b="1" dirty="0" err="1" smtClean="0">
                <a:solidFill>
                  <a:srgbClr val="FF0000"/>
                </a:solidFill>
              </a:rPr>
              <a:t>kursorius</a:t>
            </a:r>
            <a:r>
              <a:rPr lang="lt-LT" b="1" dirty="0" smtClean="0">
                <a:solidFill>
                  <a:srgbClr val="FF0000"/>
                </a:solidFill>
              </a:rPr>
              <a:t>) turi būti toje vietoje, kurioje norite įterpti išnašą (sakinio/ žodžio/ pastraipos gale ir pan.). Išnaša visada įterpiama puslapio apačioje.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3851920" y="3861048"/>
            <a:ext cx="144016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9724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4605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Dokumento išnaša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" y="1916832"/>
            <a:ext cx="7346518" cy="2664296"/>
          </a:xfr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Meniu juostoje </a:t>
            </a:r>
            <a:r>
              <a:rPr lang="lt-LT" b="1" dirty="0" smtClean="0"/>
              <a:t>Nuorodos</a:t>
            </a:r>
            <a:r>
              <a:rPr lang="lt-LT" dirty="0" smtClean="0"/>
              <a:t> pasirinkti </a:t>
            </a:r>
            <a:r>
              <a:rPr lang="lt-LT" b="1" dirty="0" smtClean="0"/>
              <a:t>Įterpti</a:t>
            </a:r>
            <a:r>
              <a:rPr lang="lt-LT" dirty="0" smtClean="0"/>
              <a:t> </a:t>
            </a:r>
            <a:r>
              <a:rPr lang="lt-LT" b="1" dirty="0" smtClean="0"/>
              <a:t>dokumento</a:t>
            </a:r>
            <a:r>
              <a:rPr lang="lt-LT" dirty="0" smtClean="0"/>
              <a:t> </a:t>
            </a:r>
            <a:r>
              <a:rPr lang="lt-LT" b="1" dirty="0" smtClean="0"/>
              <a:t>išnašą</a:t>
            </a:r>
            <a:endParaRPr lang="lt-LT" b="1" dirty="0"/>
          </a:p>
        </p:txBody>
      </p:sp>
      <p:cxnSp>
        <p:nvCxnSpPr>
          <p:cNvPr id="7" name="Tiesioji rodyklės jungtis 6"/>
          <p:cNvCxnSpPr/>
          <p:nvPr/>
        </p:nvCxnSpPr>
        <p:spPr>
          <a:xfrm>
            <a:off x="4644008" y="1582108"/>
            <a:ext cx="540060" cy="12079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4788024" y="2924944"/>
            <a:ext cx="28083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395536" y="508518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Pastaba</a:t>
            </a:r>
            <a:r>
              <a:rPr lang="en-GB" b="1" dirty="0" smtClean="0">
                <a:solidFill>
                  <a:srgbClr val="FF0000"/>
                </a:solidFill>
              </a:rPr>
              <a:t>! </a:t>
            </a:r>
            <a:r>
              <a:rPr lang="en-GB" b="1" dirty="0" err="1" smtClean="0">
                <a:solidFill>
                  <a:srgbClr val="FF0000"/>
                </a:solidFill>
              </a:rPr>
              <a:t>Dokumento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</a:t>
            </a:r>
            <a:r>
              <a:rPr lang="lt-LT" b="1" dirty="0" err="1" smtClean="0">
                <a:solidFill>
                  <a:srgbClr val="FF0000"/>
                </a:solidFill>
              </a:rPr>
              <a:t>šnaša</a:t>
            </a:r>
            <a:r>
              <a:rPr lang="lt-LT" b="1" dirty="0" smtClean="0">
                <a:solidFill>
                  <a:srgbClr val="FF0000"/>
                </a:solidFill>
              </a:rPr>
              <a:t> įterpiama dokumento paskutiniame lape. 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Komentarų įterpimas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rmAutofit/>
          </a:bodyPr>
          <a:lstStyle/>
          <a:p>
            <a:r>
              <a:rPr lang="lt-LT" sz="2800" dirty="0" smtClean="0"/>
              <a:t>Pažymėkite tekstą ar elementą, kurį norite komentuoti, arba spustelėkite teksto pabaigoje.</a:t>
            </a:r>
          </a:p>
          <a:p>
            <a:r>
              <a:rPr lang="lt-LT" sz="2800" dirty="0" smtClean="0"/>
              <a:t>Meniu juostoje </a:t>
            </a:r>
            <a:r>
              <a:rPr lang="lt-LT" sz="2800" b="1" dirty="0" smtClean="0"/>
              <a:t>Peržiūra</a:t>
            </a:r>
            <a:r>
              <a:rPr lang="lt-LT" sz="2800" dirty="0" smtClean="0"/>
              <a:t> spauskite </a:t>
            </a:r>
            <a:r>
              <a:rPr lang="lt-LT" sz="2800" b="1" dirty="0" smtClean="0"/>
              <a:t>Naujas</a:t>
            </a:r>
            <a:r>
              <a:rPr lang="lt-LT" sz="2800" dirty="0" smtClean="0"/>
              <a:t> </a:t>
            </a:r>
            <a:r>
              <a:rPr lang="lt-LT" sz="2800" b="1" dirty="0" smtClean="0"/>
              <a:t>komentaras</a:t>
            </a:r>
            <a:endParaRPr lang="lt-LT" sz="2800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7913785" cy="2876194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 flipH="1">
            <a:off x="5076056" y="2492896"/>
            <a:ext cx="1224136" cy="19442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4139952" y="4509120"/>
            <a:ext cx="129614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69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Komentarų įterpimas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Įveskite komentaro tekstą į komentaro debesėlį:</a:t>
            </a:r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928992" cy="9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7308304" y="2708920"/>
            <a:ext cx="144016" cy="12178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176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Komentaro naikinimas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472608"/>
          </a:xfrm>
        </p:spPr>
        <p:txBody>
          <a:bodyPr>
            <a:normAutofit/>
          </a:bodyPr>
          <a:lstStyle/>
          <a:p>
            <a:r>
              <a:rPr lang="lt-LT" sz="2200" dirty="0" smtClean="0"/>
              <a:t>Norėdami greitai naikinti vieną komentarą, spustelėkite jį dešiniuoju pelės mygtuku, tada spausti </a:t>
            </a:r>
            <a:r>
              <a:rPr lang="lt-LT" sz="2200" b="1" dirty="0" smtClean="0"/>
              <a:t>Naikinti komentarą</a:t>
            </a:r>
            <a:r>
              <a:rPr lang="lt-LT" sz="2200" dirty="0" smtClean="0"/>
              <a:t>.</a:t>
            </a:r>
            <a:endParaRPr lang="en-GB" sz="2200" dirty="0" smtClean="0"/>
          </a:p>
          <a:p>
            <a:pPr marL="0" indent="0">
              <a:buNone/>
            </a:pPr>
            <a:endParaRPr lang="lt-LT" sz="2200" dirty="0" smtClean="0"/>
          </a:p>
          <a:p>
            <a:r>
              <a:rPr lang="lt-LT" sz="2200" dirty="0" smtClean="0"/>
              <a:t>Norėdami greitai naikinti visus dokumento komentarus, spustelėkite dokumente esantį komentarą. Meniu juostoje </a:t>
            </a:r>
            <a:r>
              <a:rPr lang="lt-LT" sz="2200" b="1" dirty="0" smtClean="0"/>
              <a:t>Peržiūra</a:t>
            </a:r>
            <a:r>
              <a:rPr lang="lt-LT" sz="2200" dirty="0" smtClean="0"/>
              <a:t> spauskite rodyklę, esančią po </a:t>
            </a:r>
            <a:r>
              <a:rPr lang="lt-LT" sz="2200" b="1" dirty="0" smtClean="0"/>
              <a:t>Naikinti</a:t>
            </a:r>
            <a:r>
              <a:rPr lang="lt-LT" sz="2200" dirty="0" smtClean="0"/>
              <a:t>, tada spauskite </a:t>
            </a:r>
            <a:r>
              <a:rPr lang="lt-LT" sz="2200" b="1" dirty="0" smtClean="0"/>
              <a:t>Naikinti visus dokumento komentarus.</a:t>
            </a:r>
            <a:endParaRPr lang="lt-LT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26284"/>
            <a:ext cx="4877544" cy="293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 flipH="1">
            <a:off x="5580112" y="3356992"/>
            <a:ext cx="144016" cy="30963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46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Komentaro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keitimas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/>
              <a:t>Nor</a:t>
            </a:r>
            <a:r>
              <a:rPr lang="lt-LT" dirty="0" smtClean="0"/>
              <a:t>ėdami atsakyti į komentarą, spustelėkite jo debesėlį, tada Naujas komentaras. Įveskite savo atsakymą į naujo komentaro debesėlį.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679788" cy="11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5940152" y="2636912"/>
            <a:ext cx="792088" cy="15639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074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Automatinio turinio kūrimas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/>
          <a:lstStyle/>
          <a:p>
            <a:r>
              <a:rPr lang="lt-LT" dirty="0" smtClean="0"/>
              <a:t>Pažymėkite tekstą, kurį norite įtraukti į turinį.</a:t>
            </a:r>
          </a:p>
          <a:p>
            <a:r>
              <a:rPr lang="lt-LT" dirty="0" smtClean="0"/>
              <a:t>Meniu skirtuke Pagrindinis, grupėje Stiliai spustelėkite norimą stilių.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4" y="4005064"/>
            <a:ext cx="8435702" cy="1008112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 flipH="1">
            <a:off x="2843808" y="2780928"/>
            <a:ext cx="432048" cy="1440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>
            <a:off x="3707904" y="2780928"/>
            <a:ext cx="72008" cy="1440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3995936" y="2780928"/>
            <a:ext cx="648072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42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4605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keitimas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025352"/>
            <a:ext cx="8784976" cy="5355976"/>
          </a:xfrm>
        </p:spPr>
        <p:txBody>
          <a:bodyPr/>
          <a:lstStyle/>
          <a:p>
            <a:r>
              <a:rPr lang="lt-LT" dirty="0" smtClean="0"/>
              <a:t>Meniu juostoje pasirinkti skirtuką </a:t>
            </a:r>
            <a:r>
              <a:rPr lang="lt-LT" b="1" dirty="0" smtClean="0"/>
              <a:t>Pagrindinis</a:t>
            </a:r>
            <a:r>
              <a:rPr lang="lt-LT" dirty="0" smtClean="0"/>
              <a:t> ir spausti </a:t>
            </a:r>
            <a:r>
              <a:rPr lang="lt-LT" b="1" dirty="0" smtClean="0"/>
              <a:t>Keisti</a:t>
            </a:r>
          </a:p>
          <a:p>
            <a:endParaRPr lang="lt-LT" dirty="0"/>
          </a:p>
        </p:txBody>
      </p:sp>
      <p:pic>
        <p:nvPicPr>
          <p:cNvPr id="1026" name="Picture 2" descr="C:\Users\romajan\Desktop\UPC projekto mokymu temos\Sudetingesnis tekstu tvarkymas\Paveiksleliai\keis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2" y="1484784"/>
            <a:ext cx="1104255" cy="1147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2771800" y="1556792"/>
            <a:ext cx="52799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3299791" y="1772816"/>
            <a:ext cx="1104255" cy="285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27" name="Picture 3" descr="C:\Users\romajan\Desktop\UPC projekto mokymu temos\Sudetingesnis tekstu tvarkymas\Paveiksleliai\keisti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129878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Alkūninė jungtis 7"/>
          <p:cNvCxnSpPr/>
          <p:nvPr/>
        </p:nvCxnSpPr>
        <p:spPr>
          <a:xfrm rot="5400000">
            <a:off x="2721473" y="2946626"/>
            <a:ext cx="1012724" cy="384075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47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Automatinis turinio kūrimas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/>
              <a:t>Pažymėję turinio įrašus galite pradėti kurti turinį.</a:t>
            </a:r>
          </a:p>
          <a:p>
            <a:pPr marL="0" indent="0">
              <a:buNone/>
            </a:pPr>
            <a:r>
              <a:rPr lang="lt-LT" sz="2400" dirty="0" smtClean="0"/>
              <a:t>Spustelėkite toje vietoje, kurioje norite įterpti turinį (dažniausiai dokumento pradžioje).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400" dirty="0" smtClean="0"/>
              <a:t>Meniu juostos skirtuke </a:t>
            </a:r>
            <a:r>
              <a:rPr lang="lt-LT" sz="2400" b="1" dirty="0" smtClean="0"/>
              <a:t>Nuorodos</a:t>
            </a:r>
            <a:r>
              <a:rPr lang="lt-LT" sz="2400" dirty="0" smtClean="0"/>
              <a:t> spausti </a:t>
            </a:r>
          </a:p>
          <a:p>
            <a:pPr marL="0" indent="0">
              <a:buNone/>
            </a:pPr>
            <a:r>
              <a:rPr lang="lt-LT" sz="2400" b="1" dirty="0" smtClean="0"/>
              <a:t>Turinys</a:t>
            </a:r>
            <a:r>
              <a:rPr lang="lt-LT" sz="2400" dirty="0" smtClean="0"/>
              <a:t> ir pasirinkite norimą turinio stilių.</a:t>
            </a:r>
          </a:p>
          <a:p>
            <a:endParaRPr lang="lt-LT" sz="2400" dirty="0"/>
          </a:p>
          <a:p>
            <a:endParaRPr lang="lt-L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1051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2312449" cy="2232248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 flipH="1">
            <a:off x="2339752" y="2924944"/>
            <a:ext cx="1152128" cy="18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Alkūninė jungtis 7"/>
          <p:cNvCxnSpPr/>
          <p:nvPr/>
        </p:nvCxnSpPr>
        <p:spPr>
          <a:xfrm flipV="1">
            <a:off x="2528595" y="3969060"/>
            <a:ext cx="3312368" cy="864096"/>
          </a:xfrm>
          <a:prstGeom prst="bentConnector3">
            <a:avLst>
              <a:gd name="adj1" fmla="val 524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551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Turinio naujinimas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/>
          <a:lstStyle/>
          <a:p>
            <a:r>
              <a:rPr lang="lt-LT" dirty="0" smtClean="0"/>
              <a:t>Jei dokumente pridėjote ar šalinote antraštes ar kitus turinio įrašus, gali atnaujinti turinį.</a:t>
            </a:r>
          </a:p>
          <a:p>
            <a:r>
              <a:rPr lang="lt-LT" dirty="0" smtClean="0"/>
              <a:t>Meniu juostoje </a:t>
            </a:r>
            <a:r>
              <a:rPr lang="lt-LT" b="1" dirty="0" smtClean="0"/>
              <a:t>Nuorodos</a:t>
            </a:r>
            <a:r>
              <a:rPr lang="lt-LT" dirty="0" smtClean="0"/>
              <a:t> spustelėkite </a:t>
            </a:r>
            <a:r>
              <a:rPr lang="lt-LT" b="1" dirty="0" smtClean="0"/>
              <a:t>Naujinti</a:t>
            </a:r>
            <a:r>
              <a:rPr lang="lt-LT" dirty="0" smtClean="0"/>
              <a:t> </a:t>
            </a:r>
            <a:r>
              <a:rPr lang="lt-LT" b="1" dirty="0" smtClean="0"/>
              <a:t>lentelę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3270016" cy="3156605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>
            <a:off x="3995936" y="2708920"/>
            <a:ext cx="288032" cy="25922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3419872" y="5151318"/>
            <a:ext cx="2333912" cy="581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42605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Turinio naikinimas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832648"/>
          </a:xfrm>
        </p:spPr>
        <p:txBody>
          <a:bodyPr/>
          <a:lstStyle/>
          <a:p>
            <a:r>
              <a:rPr lang="lt-LT" dirty="0" smtClean="0"/>
              <a:t>Meniu juostoje Nuorodos spausti </a:t>
            </a:r>
            <a:r>
              <a:rPr lang="lt-LT" b="1" dirty="0" smtClean="0"/>
              <a:t>Turinys</a:t>
            </a:r>
            <a:r>
              <a:rPr lang="lt-LT" dirty="0" smtClean="0"/>
              <a:t> ir pasirinkti </a:t>
            </a:r>
            <a:r>
              <a:rPr lang="lt-LT" b="1" dirty="0" smtClean="0"/>
              <a:t>Šalinti turinį</a:t>
            </a:r>
            <a:endParaRPr lang="lt-LT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9004"/>
            <a:ext cx="3393182" cy="51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lkūninė jungtis 5"/>
          <p:cNvCxnSpPr/>
          <p:nvPr/>
        </p:nvCxnSpPr>
        <p:spPr>
          <a:xfrm rot="16200000" flipH="1">
            <a:off x="2663788" y="2384884"/>
            <a:ext cx="4464496" cy="324036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5004048" y="6237312"/>
            <a:ext cx="169659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9083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1805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Teksto keitimas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544616"/>
          </a:xfrm>
        </p:spPr>
        <p:txBody>
          <a:bodyPr/>
          <a:lstStyle/>
          <a:p>
            <a:pPr algn="just"/>
            <a:endParaRPr lang="lt-LT" dirty="0" smtClean="0"/>
          </a:p>
          <a:p>
            <a:pPr algn="just"/>
            <a:endParaRPr lang="lt-LT" dirty="0"/>
          </a:p>
          <a:p>
            <a:pPr algn="just"/>
            <a:r>
              <a:rPr lang="lt-LT" dirty="0" smtClean="0"/>
              <a:t>Ši teksto keitimo funkcija naudojama tada, kai norima didesnį teksto kiekį pakeisti vienu paspaudimu.</a:t>
            </a:r>
            <a:endParaRPr lang="lt-LT" dirty="0"/>
          </a:p>
        </p:txBody>
      </p:sp>
    </p:spTree>
    <p:extLst>
      <p:ext uri="{BB962C8B-B14F-4D97-AF65-F5344CB8AC3E}">
        <p14:creationId xmlns="" xmlns:p14="http://schemas.microsoft.com/office/powerpoint/2010/main" val="42492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Figūrų įterpimas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904656"/>
          </a:xfrm>
        </p:spPr>
        <p:txBody>
          <a:bodyPr/>
          <a:lstStyle/>
          <a:p>
            <a:r>
              <a:rPr lang="en-GB" dirty="0" err="1" smtClean="0"/>
              <a:t>Meniu</a:t>
            </a:r>
            <a:r>
              <a:rPr lang="en-GB" dirty="0" smtClean="0"/>
              <a:t> </a:t>
            </a:r>
            <a:r>
              <a:rPr lang="en-GB" dirty="0" err="1" smtClean="0"/>
              <a:t>juostoje</a:t>
            </a:r>
            <a:r>
              <a:rPr lang="en-GB" dirty="0" smtClean="0"/>
              <a:t> </a:t>
            </a:r>
            <a:r>
              <a:rPr lang="lt-LT" b="1" dirty="0" smtClean="0"/>
              <a:t>Įterpimas        Figūros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96" y="1484784"/>
            <a:ext cx="4680520" cy="5146454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>
            <a:off x="4211960" y="1340768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>
            <a:off x="4788024" y="1052736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19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5" y="274638"/>
            <a:ext cx="8579295" cy="562074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Figūrų įterpimas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/>
          <a:lstStyle/>
          <a:p>
            <a:r>
              <a:rPr lang="lt-LT" dirty="0" smtClean="0"/>
              <a:t>Įterpus figūrą atsidaro papildoma meniu juosta </a:t>
            </a:r>
            <a:r>
              <a:rPr lang="lt-LT" b="1" dirty="0" smtClean="0"/>
              <a:t>Piešimo įrankiai</a:t>
            </a:r>
            <a:endParaRPr lang="lt-LT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" y="2708920"/>
            <a:ext cx="8928992" cy="1152128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>
            <a:off x="3275856" y="1916832"/>
            <a:ext cx="504056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49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Figūrų įterpimas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/>
          <a:lstStyle/>
          <a:p>
            <a:r>
              <a:rPr lang="lt-LT" dirty="0" smtClean="0"/>
              <a:t>Įterptą figūrą galima koreguoti.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6521988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20486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Figūros užpildo redagavimas</a:t>
            </a:r>
            <a:endParaRPr lang="lt-LT" dirty="0"/>
          </a:p>
        </p:txBody>
      </p:sp>
      <p:cxnSp>
        <p:nvCxnSpPr>
          <p:cNvPr id="7" name="Tiesioji rodyklės jungtis 6"/>
          <p:cNvCxnSpPr/>
          <p:nvPr/>
        </p:nvCxnSpPr>
        <p:spPr>
          <a:xfrm>
            <a:off x="3944562" y="2851194"/>
            <a:ext cx="627438" cy="12258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21175" y="361540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Figūros kontūro redagavimas</a:t>
            </a:r>
            <a:endParaRPr lang="lt-LT" dirty="0"/>
          </a:p>
        </p:txBody>
      </p:sp>
      <p:cxnSp>
        <p:nvCxnSpPr>
          <p:cNvPr id="10" name="Tiesioji rodyklės jungtis 9"/>
          <p:cNvCxnSpPr/>
          <p:nvPr/>
        </p:nvCxnSpPr>
        <p:spPr>
          <a:xfrm flipH="1">
            <a:off x="5292081" y="4221088"/>
            <a:ext cx="1929094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1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Figūrų įterpimas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81610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12687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Įterptos figūros turi specialius</a:t>
            </a:r>
            <a:r>
              <a:rPr lang="en-GB" dirty="0" smtClean="0"/>
              <a:t> </a:t>
            </a:r>
            <a:r>
              <a:rPr lang="lt-LT" dirty="0" smtClean="0"/>
              <a:t>valdymo žymeklius, kurie redaguoja figūrų išmatavimus (plotį, aukštį, pasukimo kampą ir pan.)</a:t>
            </a:r>
            <a:endParaRPr lang="lt-LT" dirty="0"/>
          </a:p>
        </p:txBody>
      </p:sp>
      <p:cxnSp>
        <p:nvCxnSpPr>
          <p:cNvPr id="9" name="Tiesioji rodyklės jungtis 8"/>
          <p:cNvCxnSpPr/>
          <p:nvPr/>
        </p:nvCxnSpPr>
        <p:spPr>
          <a:xfrm flipH="1">
            <a:off x="2915816" y="2276872"/>
            <a:ext cx="936104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 flipH="1">
            <a:off x="4379654" y="2276872"/>
            <a:ext cx="480378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42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lauko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įterpimas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933450"/>
            <a:ext cx="5067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2775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Meniu</a:t>
            </a:r>
            <a:r>
              <a:rPr lang="en-GB" dirty="0" smtClean="0"/>
              <a:t> </a:t>
            </a:r>
            <a:r>
              <a:rPr lang="en-GB" dirty="0" err="1" smtClean="0"/>
              <a:t>juostoje</a:t>
            </a:r>
            <a:r>
              <a:rPr lang="en-GB" dirty="0" smtClean="0"/>
              <a:t> </a:t>
            </a:r>
            <a:r>
              <a:rPr lang="lt-LT" b="1" dirty="0" smtClean="0"/>
              <a:t>Įterpimas</a:t>
            </a:r>
          </a:p>
          <a:p>
            <a:endParaRPr lang="lt-LT" b="1" dirty="0" smtClean="0"/>
          </a:p>
          <a:p>
            <a:r>
              <a:rPr lang="lt-LT" dirty="0" smtClean="0"/>
              <a:t>pasirinkti </a:t>
            </a:r>
            <a:r>
              <a:rPr lang="lt-LT" b="1" dirty="0" smtClean="0"/>
              <a:t>Teksto laukas</a:t>
            </a:r>
            <a:endParaRPr lang="lt-LT" b="1" dirty="0"/>
          </a:p>
        </p:txBody>
      </p:sp>
      <p:cxnSp>
        <p:nvCxnSpPr>
          <p:cNvPr id="6" name="Tiesioji rodyklės jungtis 5"/>
          <p:cNvCxnSpPr/>
          <p:nvPr/>
        </p:nvCxnSpPr>
        <p:spPr>
          <a:xfrm flipV="1">
            <a:off x="2411760" y="1268760"/>
            <a:ext cx="1664940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9547" y="44371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/>
              <a:t>Iš pateiktų teksto lauko šablonų galima pasirinkti reikalingą teksto „dėžutę“</a:t>
            </a:r>
            <a:endParaRPr lang="lt-LT" dirty="0"/>
          </a:p>
        </p:txBody>
      </p:sp>
      <p:cxnSp>
        <p:nvCxnSpPr>
          <p:cNvPr id="11" name="Tiesioji rodyklės jungtis 10"/>
          <p:cNvCxnSpPr/>
          <p:nvPr/>
        </p:nvCxnSpPr>
        <p:spPr>
          <a:xfrm flipV="1">
            <a:off x="2987824" y="4365104"/>
            <a:ext cx="1088876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9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Teksto lauko įterpimas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9886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Neradus</a:t>
            </a:r>
            <a:r>
              <a:rPr lang="en-GB" dirty="0" smtClean="0"/>
              <a:t> </a:t>
            </a:r>
            <a:r>
              <a:rPr lang="lt-LT" dirty="0" smtClean="0"/>
              <a:t>tinkamo</a:t>
            </a:r>
            <a:r>
              <a:rPr lang="en-GB" dirty="0" smtClean="0"/>
              <a:t> </a:t>
            </a:r>
            <a:r>
              <a:rPr lang="lt-LT" dirty="0" smtClean="0"/>
              <a:t>teksto</a:t>
            </a:r>
            <a:r>
              <a:rPr lang="en-GB" dirty="0" smtClean="0"/>
              <a:t> </a:t>
            </a:r>
            <a:r>
              <a:rPr lang="lt-LT" dirty="0" smtClean="0"/>
              <a:t>lauko</a:t>
            </a:r>
            <a:r>
              <a:rPr lang="en-GB" dirty="0" smtClean="0"/>
              <a:t> </a:t>
            </a:r>
            <a:r>
              <a:rPr lang="lt-LT" dirty="0" smtClean="0"/>
              <a:t>galima</a:t>
            </a:r>
            <a:r>
              <a:rPr lang="en-GB" dirty="0" smtClean="0"/>
              <a:t> </a:t>
            </a:r>
            <a:r>
              <a:rPr lang="lt-LT" dirty="0" smtClean="0"/>
              <a:t>nusipiešti rankiniu būdu</a:t>
            </a:r>
            <a:endParaRPr lang="lt-LT" dirty="0"/>
          </a:p>
        </p:txBody>
      </p:sp>
      <p:cxnSp>
        <p:nvCxnSpPr>
          <p:cNvPr id="7" name="Tiesioji rodyklės jungtis 6"/>
          <p:cNvCxnSpPr/>
          <p:nvPr/>
        </p:nvCxnSpPr>
        <p:spPr>
          <a:xfrm>
            <a:off x="2195736" y="5122512"/>
            <a:ext cx="1368152" cy="10208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tačiakampis 8"/>
          <p:cNvSpPr/>
          <p:nvPr/>
        </p:nvSpPr>
        <p:spPr>
          <a:xfrm>
            <a:off x="3712569" y="6143398"/>
            <a:ext cx="165618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2259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490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tema</vt:lpstr>
      <vt:lpstr>“IKT mokyklos  bibliotekininko darbe.   Sudėtingesnis teksto tvarkymas.”</vt:lpstr>
      <vt:lpstr>Teksto keitimas (1)</vt:lpstr>
      <vt:lpstr>Teksto keitimas (2)</vt:lpstr>
      <vt:lpstr>Figūrų įterpimas (1)</vt:lpstr>
      <vt:lpstr>Figūrų įterpimas (2)</vt:lpstr>
      <vt:lpstr>Figūrų įterpimas (3)</vt:lpstr>
      <vt:lpstr>Figūrų įterpimas (4)</vt:lpstr>
      <vt:lpstr>Teksto lauko įterpimas (1)</vt:lpstr>
      <vt:lpstr>Teksto lauko įterpimas (2)</vt:lpstr>
      <vt:lpstr>Antraštės įterpimas</vt:lpstr>
      <vt:lpstr>Poraštės įterpimas</vt:lpstr>
      <vt:lpstr>Antraštės ir poraštės įrankių juosta</vt:lpstr>
      <vt:lpstr>Puslapio išnaša</vt:lpstr>
      <vt:lpstr>Dokumento išnaša</vt:lpstr>
      <vt:lpstr>Komentarų įterpimas (1)</vt:lpstr>
      <vt:lpstr>Komentarų įterpimas (2)</vt:lpstr>
      <vt:lpstr>Komentaro naikinimas</vt:lpstr>
      <vt:lpstr>Komentaro keitimas</vt:lpstr>
      <vt:lpstr>Automatinio turinio kūrimas (1)</vt:lpstr>
      <vt:lpstr>Automatinis turinio kūrimas (2)</vt:lpstr>
      <vt:lpstr>Turinio naujinimas</vt:lpstr>
      <vt:lpstr>Turinio naikinimas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Roma Janusevičiutė</dc:creator>
  <cp:lastModifiedBy>Biblioteka</cp:lastModifiedBy>
  <cp:revision>51</cp:revision>
  <dcterms:created xsi:type="dcterms:W3CDTF">2013-03-05T06:44:10Z</dcterms:created>
  <dcterms:modified xsi:type="dcterms:W3CDTF">2013-12-11T09:30:11Z</dcterms:modified>
</cp:coreProperties>
</file>